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199" y="2104073"/>
            <a:ext cx="7477601" cy="33327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Приложение для создания и участия в университетских мероприятиях</a:t>
            </a:r>
            <a:endParaRPr lang="en-US" sz="52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5770126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675" y="451485"/>
            <a:ext cx="4085590" cy="7325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2342912"/>
            <a:ext cx="10554414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Упрощение процесса создания  мероприятий через мобильное приложение.</a:t>
            </a:r>
            <a:endParaRPr lang="en-US" sz="52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175766"/>
            <a:ext cx="1055441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ru-RU" altLang="en-US" sz="200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В нашем приложении вы можете легко просматривать всю нужно информацию о мероприятиях, добавлять и удалять их!</a:t>
            </a:r>
            <a:endParaRPr lang="ru-RU" altLang="en-US" sz="2000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1498878"/>
            <a:ext cx="4800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Процесс создания</a:t>
            </a:r>
            <a:endParaRPr lang="en-US" sz="4375" dirty="0">
              <a:solidFill>
                <a:srgbClr val="F2F2F3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93054" y="2526506"/>
            <a:ext cx="44410" cy="4204097"/>
          </a:xfrm>
          <a:prstGeom prst="roundRect">
            <a:avLst>
              <a:gd name="adj" fmla="val 225151"/>
            </a:avLst>
          </a:prstGeom>
          <a:solidFill>
            <a:srgbClr val="494950"/>
          </a:solidFill>
        </p:spPr>
      </p:sp>
      <p:sp>
        <p:nvSpPr>
          <p:cNvPr id="8" name="Shape 5"/>
          <p:cNvSpPr/>
          <p:nvPr/>
        </p:nvSpPr>
        <p:spPr>
          <a:xfrm>
            <a:off x="7565172" y="292780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94950"/>
          </a:solidFill>
        </p:spPr>
      </p:sp>
      <p:sp>
        <p:nvSpPr>
          <p:cNvPr id="9" name="Shape 6"/>
          <p:cNvSpPr/>
          <p:nvPr/>
        </p:nvSpPr>
        <p:spPr>
          <a:xfrm>
            <a:off x="7065228" y="27000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71325" y="2715101"/>
            <a:ext cx="990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1</a:t>
            </a:r>
            <a:endParaRPr lang="en-US" sz="262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537258" y="2748677"/>
            <a:ext cx="3101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Шаг 1: Заполните форму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37258" y="3229094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Откройте наше приложение, заполните форму, указав все необходимые данные для мероприятия.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7631" y="403866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94950"/>
          </a:solidFill>
        </p:spPr>
      </p:sp>
      <p:sp>
        <p:nvSpPr>
          <p:cNvPr id="14" name="Shape 11"/>
          <p:cNvSpPr/>
          <p:nvPr/>
        </p:nvSpPr>
        <p:spPr>
          <a:xfrm>
            <a:off x="7065228" y="38109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19890" y="3818969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2</a:t>
            </a:r>
            <a:endParaRPr lang="en-US" sz="262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121343" y="3859530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Шаг 2: </a:t>
            </a:r>
            <a:r>
              <a:rPr lang="ru-RU" altLang="en-US" sz="218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Проверка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37993" y="4339947"/>
            <a:ext cx="4055150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ru-RU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Проверьте, что все данные были отправлены и сохранены коректно в приложении</a:t>
            </a:r>
            <a:endParaRPr lang="ru-RU" sz="1750" dirty="0"/>
          </a:p>
        </p:txBody>
      </p:sp>
      <p:sp>
        <p:nvSpPr>
          <p:cNvPr id="18" name="Shape 15"/>
          <p:cNvSpPr/>
          <p:nvPr/>
        </p:nvSpPr>
        <p:spPr>
          <a:xfrm>
            <a:off x="7565172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94950"/>
          </a:solidFill>
        </p:spPr>
      </p:sp>
      <p:sp>
        <p:nvSpPr>
          <p:cNvPr id="19" name="Shape 16"/>
          <p:cNvSpPr/>
          <p:nvPr/>
        </p:nvSpPr>
        <p:spPr>
          <a:xfrm>
            <a:off x="7065228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16715" y="4922520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3</a:t>
            </a:r>
            <a:endParaRPr lang="en-US" sz="262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537258" y="4961811"/>
            <a:ext cx="2415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Шаг 3: Участвуйте!</a:t>
            </a:r>
            <a:endParaRPr lang="en-US" sz="2185" dirty="0">
              <a:solidFill>
                <a:srgbClr val="E5E0DF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537258" y="5442228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Присоединитесь к мероприятию, где вас ждут увлекательные лекции, форумы и другие активности.</a:t>
            </a:r>
            <a:endParaRPr lang="en-US" sz="1750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-118745" y="59055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496078" y="571937"/>
            <a:ext cx="52197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Дизайн интерфейса</a:t>
            </a:r>
            <a:endParaRPr lang="en-US" sz="437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73975" y="4088487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endParaRPr lang="en-US" sz="2185" dirty="0"/>
          </a:p>
        </p:txBody>
      </p:sp>
      <p:sp>
        <p:nvSpPr>
          <p:cNvPr id="7" name="Text 5"/>
          <p:cNvSpPr/>
          <p:nvPr/>
        </p:nvSpPr>
        <p:spPr>
          <a:xfrm>
            <a:off x="2273975" y="4568904"/>
            <a:ext cx="1008245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9515" y="2003425"/>
            <a:ext cx="3120390" cy="556450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10" y="2003425"/>
            <a:ext cx="3118485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2409706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Необходимая информация для создания</a:t>
            </a:r>
            <a:endParaRPr lang="en-US" sz="437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93394" y="4131707"/>
            <a:ext cx="1019901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Имя и фамилия</a:t>
            </a:r>
            <a:endParaRPr lang="en-US" sz="1750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93394" y="4575929"/>
            <a:ext cx="1019901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Контактная информация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93394" y="5020151"/>
            <a:ext cx="1019901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Информация о текущем статусе в университете</a:t>
            </a:r>
            <a:endParaRPr lang="en-US" sz="1750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93394" y="5464373"/>
            <a:ext cx="1019901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Предпочитаемое мероприятие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69404"/>
          </a:xfrm>
          <a:prstGeom prst="rect">
            <a:avLst/>
          </a:prstGeom>
          <a:solidFill>
            <a:srgbClr val="050505"/>
          </a:solidFill>
          <a:ln w="13335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58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30993" y="3264456"/>
            <a:ext cx="5044440" cy="6688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270"/>
              </a:lnSpc>
              <a:buNone/>
            </a:pPr>
            <a:r>
              <a:rPr lang="en-US" sz="4215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Технические детали</a:t>
            </a:r>
            <a:endParaRPr lang="en-US" sz="421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230993" y="4421505"/>
            <a:ext cx="481608" cy="481608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3335">
            <a:solidFill>
              <a:srgbClr val="49495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426018" y="4461629"/>
            <a:ext cx="91440" cy="4013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5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530" dirty="0"/>
          </a:p>
        </p:txBody>
      </p:sp>
      <p:sp>
        <p:nvSpPr>
          <p:cNvPr id="8" name="Text 5"/>
          <p:cNvSpPr/>
          <p:nvPr/>
        </p:nvSpPr>
        <p:spPr>
          <a:xfrm>
            <a:off x="2926556" y="4495086"/>
            <a:ext cx="2551271" cy="6686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210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Инструменты  разработки.</a:t>
            </a:r>
            <a:endParaRPr lang="en-US" sz="2105" dirty="0">
              <a:solidFill>
                <a:srgbClr val="E5E0DF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268980" y="5404485"/>
            <a:ext cx="2208848" cy="342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React</a:t>
            </a:r>
            <a:endParaRPr lang="en-US" sz="16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68980" y="5832515"/>
            <a:ext cx="2208848" cy="342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 startAt="2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Node.js</a:t>
            </a:r>
            <a:endParaRPr lang="en-US" sz="16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268980" y="6260544"/>
            <a:ext cx="2208848" cy="342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 startAt="3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Expo</a:t>
            </a:r>
            <a:endParaRPr lang="en-US" sz="1685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926556" y="6731318"/>
            <a:ext cx="2551271" cy="6848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168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endParaRPr lang="en-US" sz="1685" dirty="0"/>
          </a:p>
        </p:txBody>
      </p:sp>
      <p:sp>
        <p:nvSpPr>
          <p:cNvPr id="13" name="Shape 10"/>
          <p:cNvSpPr/>
          <p:nvPr/>
        </p:nvSpPr>
        <p:spPr>
          <a:xfrm>
            <a:off x="5691783" y="4421505"/>
            <a:ext cx="481608" cy="481608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3335">
            <a:solidFill>
              <a:srgbClr val="49495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841087" y="4461629"/>
            <a:ext cx="182880" cy="4013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5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530" dirty="0"/>
          </a:p>
        </p:txBody>
      </p:sp>
      <p:sp>
        <p:nvSpPr>
          <p:cNvPr id="15" name="Text 12"/>
          <p:cNvSpPr/>
          <p:nvPr/>
        </p:nvSpPr>
        <p:spPr>
          <a:xfrm>
            <a:off x="6387346" y="4495086"/>
            <a:ext cx="2551271" cy="6686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210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Платформа разработки.</a:t>
            </a:r>
            <a:endParaRPr lang="en-US" sz="2105" dirty="0">
              <a:solidFill>
                <a:srgbClr val="E5E0DF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729770" y="5404485"/>
            <a:ext cx="2208848" cy="342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Anroid</a:t>
            </a:r>
            <a:endParaRPr lang="en-US" sz="16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729770" y="5832515"/>
            <a:ext cx="2208848" cy="342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 startAt="2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iOS</a:t>
            </a:r>
            <a:endParaRPr lang="en-US" sz="1685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9152573" y="4421505"/>
            <a:ext cx="481608" cy="481608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13335">
            <a:solidFill>
              <a:srgbClr val="49495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294257" y="4461629"/>
            <a:ext cx="198120" cy="4013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5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530" dirty="0"/>
          </a:p>
        </p:txBody>
      </p:sp>
      <p:sp>
        <p:nvSpPr>
          <p:cNvPr id="20" name="Text 17"/>
          <p:cNvSpPr/>
          <p:nvPr/>
        </p:nvSpPr>
        <p:spPr>
          <a:xfrm>
            <a:off x="9848771" y="4495086"/>
            <a:ext cx="2438400" cy="33432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2105" dirty="0">
                <a:solidFill>
                  <a:srgbClr val="E5E0DF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Основные функции</a:t>
            </a:r>
            <a:endParaRPr lang="en-US" sz="2105" dirty="0">
              <a:solidFill>
                <a:srgbClr val="E5E0DF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190559" y="5070158"/>
            <a:ext cx="2208848" cy="6848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Создание </a:t>
            </a:r>
            <a:r>
              <a:rPr lang="en-US" sz="168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мероприятий </a:t>
            </a:r>
            <a:endParaRPr lang="en-US" sz="1685" dirty="0"/>
          </a:p>
        </p:txBody>
      </p:sp>
      <p:sp>
        <p:nvSpPr>
          <p:cNvPr id="22" name="Text 19"/>
          <p:cNvSpPr/>
          <p:nvPr/>
        </p:nvSpPr>
        <p:spPr>
          <a:xfrm>
            <a:off x="10190559" y="5840611"/>
            <a:ext cx="2208848" cy="10272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 startAt="2"/>
            </a:pPr>
            <a:r>
              <a:rPr lang="en-US" sz="168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altLang="en-US" sz="168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мероприятий</a:t>
            </a:r>
            <a:endParaRPr lang="ru-RU" altLang="en-US" sz="1685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190559" y="6954123"/>
            <a:ext cx="2208848" cy="10272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695"/>
              </a:lnSpc>
              <a:buSzPct val="100000"/>
              <a:buFont typeface="+mj-lt"/>
              <a:buAutoNum type="arabicPeriod" startAt="3"/>
            </a:pPr>
            <a:r>
              <a:rPr 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Просмотр </a:t>
            </a:r>
            <a:r>
              <a:rPr lang="ru-RU" altLang="en-US" sz="1685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информации о мероприятиях</a:t>
            </a:r>
            <a:endParaRPr lang="ru-RU" altLang="en-US" sz="1685" dirty="0">
              <a:solidFill>
                <a:srgbClr val="E5E0D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Times New Roman" panose="02020603050405020304" charset="0"/>
                <a:ea typeface="Poppins" pitchFamily="34" charset="-122"/>
                <a:cs typeface="Times New Roman" panose="02020603050405020304" charset="0"/>
              </a:rPr>
              <a:t>Заключение</a:t>
            </a:r>
            <a:endParaRPr lang="en-US" sz="4375" dirty="0">
              <a:solidFill>
                <a:srgbClr val="F2F2F3"/>
              </a:solidFill>
              <a:latin typeface="Times New Roman" panose="02020603050405020304" charset="0"/>
              <a:ea typeface="Poppins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На основе React наша команда сделала мобильное приложение, которое упрощает процесс создания мероприятий.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WPS Presentation</Application>
  <PresentationFormat>On-screen Show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Times New Roman</vt:lpstr>
      <vt:lpstr>Poppins</vt:lpstr>
      <vt:lpstr>Roboto</vt:lpstr>
      <vt:lpstr>Roboto</vt:lpstr>
      <vt:lpstr>Roboto</vt:lpstr>
      <vt:lpstr>Poppins</vt:lpstr>
      <vt:lpstr>Poppins</vt:lpstr>
      <vt:lpstr>Calibri</vt:lpstr>
      <vt:lpstr>Microsoft YaHei</vt:lpstr>
      <vt:lpstr>Arial Unicode MS</vt:lpstr>
      <vt:lpstr>Segoe Print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Admin</cp:lastModifiedBy>
  <cp:revision>5</cp:revision>
  <dcterms:created xsi:type="dcterms:W3CDTF">2023-12-10T22:16:00Z</dcterms:created>
  <dcterms:modified xsi:type="dcterms:W3CDTF">2023-12-11T09:03:28Z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F525335144424A7F80182C5846B6A761_13</vt:lpwstr>
  </property>
  <property fmtid="{D5CDD505-2E9C-101B-9397-08002B2CF9AE}" pid="3" name="KSOProductBuildVer">
    <vt:lpwstr>1049-12.2.0.13359</vt:lpwstr>
  </property>
</Properties>
</file>